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60C0D-76E1-0368-730C-7D316BFE8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BDF8C-43F5-2C99-1624-D105A4F9C9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25E38-0767-39AA-49D0-CE50C1263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1D905-4C1E-CAFD-A4AF-E932C2D4D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3FBC3-D353-9671-6982-CB7C30B4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9503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0FE1B-E4F9-CC5B-D146-DD700669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2457F4-D1C0-2621-7BE7-297EB84619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2B935-B56F-EC37-888F-64D73A7F9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11ACF-D88D-0C1F-9099-2A6A5AB99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A0205-2217-A705-EE50-DCF70C303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9901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8321D2-929D-39EB-FD65-857B907449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FB9C36-9240-660D-3D97-F8A92A366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EEC16-695E-C4A9-F6E3-29EA502F5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6613F-CB2C-B84C-F452-484AF8709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1245E-019A-7284-5528-CC70EADBD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914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38F7-6DCC-3C81-82F9-84FEC8237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34150-69B6-E977-79B3-BDB270C44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4A35E-F034-7C1A-2972-D59C523B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95A3F-C1BD-B0A2-4860-1C14AB74B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1D584-2BED-207C-8B2B-5622ED0E8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8329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EBF93-9766-3F8B-EAAD-4C4D66B40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462F8-12B9-5489-341D-DFEC92C30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1B0D2-D9DD-69B4-21EF-1C7A6E2AD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D95813-E122-B034-BC03-9129C71A2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38228-92B5-6669-EA61-DB0E9A333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3817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C5329-2D8A-BF12-0195-A7B8A1377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67ED6-9A09-8DF2-B837-B5B36D537C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27C98E-67C1-792A-2E94-B0A8F379A1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F5436D-800E-7342-A45B-1D1C097A3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416CD-2D96-C6F4-4D10-D2E7918FD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C6AF6-C1A4-65DD-19F8-1458FE885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232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D742B-1C8A-B9BB-66B4-3A6E4A576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C8A92-AABF-E726-24B8-73B29C02F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57726E-8E99-C8C1-4295-B4300225FB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065E39-08AB-7E1B-E254-819D6713A8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A400A6-8FC4-2DC4-BEFB-9D3C9F40F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B73CC7-9800-B941-3ECE-AA1348D8A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7D1E2D-99F4-E1E0-3055-154D309D5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D72285-F5BD-925B-7270-5029B535D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2200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EECC3-1A17-6E26-B107-98391DA02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E6A888-F096-FD36-63EA-6A56BD3D3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6C989F-FA37-2E02-5AAB-725768907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1D8D35-9AA3-7A8E-AF1B-F8E6E2310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7779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C75593-5FDD-A106-8357-8518BC6E4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7F6113-7ED1-63AE-04B8-73449DD58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2D64A6-A77F-8FA7-A518-540BC47A9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3519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B9C91-98DA-C586-5E0F-DD7E454E3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792F5-DBAB-7F44-38E6-6B8CA24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B59194-7FED-1F13-C647-4A2C3A1C3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4847C1-055D-6CD5-CD98-1BC9F94AA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924F3-3B55-D1FD-95AD-FCACA2689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36EDA1-9652-B609-EE69-B30DF780E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0013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569BE-590F-36BE-3F70-5611CA750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42E30-4716-CE1D-21CC-B79639989F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6CC18-9A0B-BB40-DBC2-DDA92E16D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3A1A3-FF3F-5115-C726-7EC02A907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6DA2E-8F28-47A5-C3A6-25BCB9540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02B6F0-112C-0B3C-2900-E6113A081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942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35D0FB-7F8B-C340-6791-3D1E33B2D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D3C1F-FCDB-7720-F82B-622A9164B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56314-BF9F-7A4F-350D-3973ED9902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955C3B-1EA7-4A30-B005-FA731574BC41}" type="datetimeFigureOut">
              <a:rPr lang="en-CA" smtClean="0"/>
              <a:t>2024-07-29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3E79A-9802-6890-8824-C29FF79E75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2FA82-B73D-366A-6ABD-2576CFF235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6977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29E757-5B58-D4DE-FA34-B5635B93C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95667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28A292-39E4-80E9-1450-4BD9917456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3592" y="0"/>
            <a:ext cx="7278407" cy="6787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990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559A16-AB46-EE69-08DF-B1E2317956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353" y="32528"/>
            <a:ext cx="11519554" cy="6804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681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D0AC9F-2A49-C128-7E0C-D834758790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837451" cy="45336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3ED86E-64D7-022C-1B0B-A94C54FB4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7451" y="28579"/>
            <a:ext cx="6268325" cy="43440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A7EE96-0F77-961F-A136-53DB0BE245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29793"/>
            <a:ext cx="6096000" cy="21210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3159CF-F994-66D1-63E1-8082B082B1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7104" y="4629792"/>
            <a:ext cx="5620662" cy="2121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4202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AE9EE1-DBB5-337D-3FC4-E08CBF013B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82" t="2806"/>
          <a:stretch/>
        </p:blipFill>
        <p:spPr>
          <a:xfrm rot="5400000">
            <a:off x="2806566" y="-2255624"/>
            <a:ext cx="6519163" cy="11340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97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3F2B30-D057-1522-4937-2D8A146AB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07477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5F4BF2-00FD-1215-7CAF-C469EA182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4776" y="0"/>
            <a:ext cx="51172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25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marianto castro</dc:creator>
  <cp:lastModifiedBy>marianto castro</cp:lastModifiedBy>
  <cp:revision>1</cp:revision>
  <dcterms:created xsi:type="dcterms:W3CDTF">2024-07-29T18:36:26Z</dcterms:created>
  <dcterms:modified xsi:type="dcterms:W3CDTF">2024-07-29T18:46:45Z</dcterms:modified>
</cp:coreProperties>
</file>

<file path=docProps/thumbnail.jpeg>
</file>